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6" r:id="rId3"/>
    <p:sldId id="257" r:id="rId4"/>
    <p:sldId id="258" r:id="rId5"/>
    <p:sldId id="299" r:id="rId6"/>
    <p:sldId id="259" r:id="rId7"/>
    <p:sldId id="260" r:id="rId8"/>
    <p:sldId id="261"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2192000" cy="6858000"/>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6" autoAdjust="0"/>
    <p:restoredTop sz="94660"/>
  </p:normalViewPr>
  <p:slideViewPr>
    <p:cSldViewPr snapToGrid="0">
      <p:cViewPr varScale="1">
        <p:scale>
          <a:sx n="81" d="100"/>
          <a:sy n="81" d="100"/>
        </p:scale>
        <p:origin x="95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C129-BE2F-2730-74FF-0186F6F035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mk-MK"/>
          </a:p>
        </p:txBody>
      </p:sp>
      <p:sp>
        <p:nvSpPr>
          <p:cNvPr id="3" name="Subtitle 2">
            <a:extLst>
              <a:ext uri="{FF2B5EF4-FFF2-40B4-BE49-F238E27FC236}">
                <a16:creationId xmlns:a16="http://schemas.microsoft.com/office/drawing/2014/main" id="{CD98FA8B-8507-DBDB-0705-C62C05B62A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mk-MK"/>
          </a:p>
        </p:txBody>
      </p:sp>
      <p:sp>
        <p:nvSpPr>
          <p:cNvPr id="4" name="Date Placeholder 3">
            <a:extLst>
              <a:ext uri="{FF2B5EF4-FFF2-40B4-BE49-F238E27FC236}">
                <a16:creationId xmlns:a16="http://schemas.microsoft.com/office/drawing/2014/main" id="{4BAEB421-7AC5-B060-0291-BDB004A535EF}"/>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5" name="Footer Placeholder 4">
            <a:extLst>
              <a:ext uri="{FF2B5EF4-FFF2-40B4-BE49-F238E27FC236}">
                <a16:creationId xmlns:a16="http://schemas.microsoft.com/office/drawing/2014/main" id="{0E08BD67-0D29-7559-2852-F1F5C9975A05}"/>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D4CD3898-AE50-22B3-59C6-67FBFA9E5083}"/>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375219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FBF04-5750-595E-D719-B6A1FBCA03C3}"/>
              </a:ext>
            </a:extLst>
          </p:cNvPr>
          <p:cNvSpPr>
            <a:spLocks noGrp="1"/>
          </p:cNvSpPr>
          <p:nvPr>
            <p:ph type="title"/>
          </p:nvPr>
        </p:nvSpPr>
        <p:spPr/>
        <p:txBody>
          <a:bodyPr/>
          <a:lstStyle/>
          <a:p>
            <a:r>
              <a:rPr lang="en-US"/>
              <a:t>Click to edit Master title style</a:t>
            </a:r>
            <a:endParaRPr lang="mk-MK"/>
          </a:p>
        </p:txBody>
      </p:sp>
      <p:sp>
        <p:nvSpPr>
          <p:cNvPr id="3" name="Vertical Text Placeholder 2">
            <a:extLst>
              <a:ext uri="{FF2B5EF4-FFF2-40B4-BE49-F238E27FC236}">
                <a16:creationId xmlns:a16="http://schemas.microsoft.com/office/drawing/2014/main" id="{4ECBEAA1-91B5-3214-70EE-62954A6679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8450D403-66F7-ED37-AF45-EEADC8316D33}"/>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5" name="Footer Placeholder 4">
            <a:extLst>
              <a:ext uri="{FF2B5EF4-FFF2-40B4-BE49-F238E27FC236}">
                <a16:creationId xmlns:a16="http://schemas.microsoft.com/office/drawing/2014/main" id="{FE4D6602-5826-96BF-49D0-C7ECB945AEB9}"/>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1CD4FA99-B97F-59E1-943D-C68AF069D86B}"/>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261565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CAA8E4-80EB-9A0D-1C29-8AE7D4D25A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mk-MK"/>
          </a:p>
        </p:txBody>
      </p:sp>
      <p:sp>
        <p:nvSpPr>
          <p:cNvPr id="3" name="Vertical Text Placeholder 2">
            <a:extLst>
              <a:ext uri="{FF2B5EF4-FFF2-40B4-BE49-F238E27FC236}">
                <a16:creationId xmlns:a16="http://schemas.microsoft.com/office/drawing/2014/main" id="{BE4F70FA-F4AE-4FC3-9D19-3EBAD948F8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869C265F-3804-E770-8A50-4CB1E261FB7D}"/>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5" name="Footer Placeholder 4">
            <a:extLst>
              <a:ext uri="{FF2B5EF4-FFF2-40B4-BE49-F238E27FC236}">
                <a16:creationId xmlns:a16="http://schemas.microsoft.com/office/drawing/2014/main" id="{6284BD23-6A17-FB19-8BFD-3A359DFA222C}"/>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D01113CA-0CE2-0971-21A8-9516DEF808F8}"/>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327128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363C-2BDC-47A3-50B6-EB984B8014A8}"/>
              </a:ext>
            </a:extLst>
          </p:cNvPr>
          <p:cNvSpPr>
            <a:spLocks noGrp="1"/>
          </p:cNvSpPr>
          <p:nvPr>
            <p:ph type="title"/>
          </p:nvPr>
        </p:nvSpPr>
        <p:spPr/>
        <p:txBody>
          <a:bodyPr/>
          <a:lstStyle/>
          <a:p>
            <a:r>
              <a:rPr lang="en-US"/>
              <a:t>Click to edit Master title style</a:t>
            </a:r>
            <a:endParaRPr lang="mk-MK"/>
          </a:p>
        </p:txBody>
      </p:sp>
      <p:sp>
        <p:nvSpPr>
          <p:cNvPr id="3" name="Content Placeholder 2">
            <a:extLst>
              <a:ext uri="{FF2B5EF4-FFF2-40B4-BE49-F238E27FC236}">
                <a16:creationId xmlns:a16="http://schemas.microsoft.com/office/drawing/2014/main" id="{164EBA18-151C-CDC3-996E-417A4B274E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59906F1C-4804-54C0-2AE9-816961C3544A}"/>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5" name="Footer Placeholder 4">
            <a:extLst>
              <a:ext uri="{FF2B5EF4-FFF2-40B4-BE49-F238E27FC236}">
                <a16:creationId xmlns:a16="http://schemas.microsoft.com/office/drawing/2014/main" id="{D1DEF407-736A-DC60-8C29-398C69C50367}"/>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4FA2B52E-DD0B-F587-6CAC-A4CCBAF7754C}"/>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362365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E492-68F0-172B-F748-125AD7073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mk-MK"/>
          </a:p>
        </p:txBody>
      </p:sp>
      <p:sp>
        <p:nvSpPr>
          <p:cNvPr id="3" name="Text Placeholder 2">
            <a:extLst>
              <a:ext uri="{FF2B5EF4-FFF2-40B4-BE49-F238E27FC236}">
                <a16:creationId xmlns:a16="http://schemas.microsoft.com/office/drawing/2014/main" id="{5A3BB551-967E-75A7-8332-04FAC34310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37BE3-E5A2-CAB8-2205-B2CADC61073A}"/>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5" name="Footer Placeholder 4">
            <a:extLst>
              <a:ext uri="{FF2B5EF4-FFF2-40B4-BE49-F238E27FC236}">
                <a16:creationId xmlns:a16="http://schemas.microsoft.com/office/drawing/2014/main" id="{9550BDD1-3A83-874D-75CB-C746CE668556}"/>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AD2CDADA-E558-0D0F-8189-A6141E7B3996}"/>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2034854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139B-035D-0805-9120-E30BA0640367}"/>
              </a:ext>
            </a:extLst>
          </p:cNvPr>
          <p:cNvSpPr>
            <a:spLocks noGrp="1"/>
          </p:cNvSpPr>
          <p:nvPr>
            <p:ph type="title"/>
          </p:nvPr>
        </p:nvSpPr>
        <p:spPr/>
        <p:txBody>
          <a:bodyPr/>
          <a:lstStyle/>
          <a:p>
            <a:r>
              <a:rPr lang="en-US"/>
              <a:t>Click to edit Master title style</a:t>
            </a:r>
            <a:endParaRPr lang="mk-MK"/>
          </a:p>
        </p:txBody>
      </p:sp>
      <p:sp>
        <p:nvSpPr>
          <p:cNvPr id="3" name="Content Placeholder 2">
            <a:extLst>
              <a:ext uri="{FF2B5EF4-FFF2-40B4-BE49-F238E27FC236}">
                <a16:creationId xmlns:a16="http://schemas.microsoft.com/office/drawing/2014/main" id="{6EE8414A-61A1-A538-5642-FC6D93BD52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Content Placeholder 3">
            <a:extLst>
              <a:ext uri="{FF2B5EF4-FFF2-40B4-BE49-F238E27FC236}">
                <a16:creationId xmlns:a16="http://schemas.microsoft.com/office/drawing/2014/main" id="{8D0C28E5-8003-6978-EF17-5BF129B83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5" name="Date Placeholder 4">
            <a:extLst>
              <a:ext uri="{FF2B5EF4-FFF2-40B4-BE49-F238E27FC236}">
                <a16:creationId xmlns:a16="http://schemas.microsoft.com/office/drawing/2014/main" id="{58BB21A0-A027-8EB4-6762-C5CFB4280666}"/>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6" name="Footer Placeholder 5">
            <a:extLst>
              <a:ext uri="{FF2B5EF4-FFF2-40B4-BE49-F238E27FC236}">
                <a16:creationId xmlns:a16="http://schemas.microsoft.com/office/drawing/2014/main" id="{3401B8D4-19AD-DC33-631D-BBB8C01A84CC}"/>
              </a:ext>
            </a:extLst>
          </p:cNvPr>
          <p:cNvSpPr>
            <a:spLocks noGrp="1"/>
          </p:cNvSpPr>
          <p:nvPr>
            <p:ph type="ftr" sz="quarter" idx="11"/>
          </p:nvPr>
        </p:nvSpPr>
        <p:spPr/>
        <p:txBody>
          <a:bodyPr/>
          <a:lstStyle/>
          <a:p>
            <a:endParaRPr lang="mk-MK"/>
          </a:p>
        </p:txBody>
      </p:sp>
      <p:sp>
        <p:nvSpPr>
          <p:cNvPr id="7" name="Slide Number Placeholder 6">
            <a:extLst>
              <a:ext uri="{FF2B5EF4-FFF2-40B4-BE49-F238E27FC236}">
                <a16:creationId xmlns:a16="http://schemas.microsoft.com/office/drawing/2014/main" id="{8053FEB8-8FF1-A367-EFEA-171C21407606}"/>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367981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B8A0-2583-E2F9-E4AE-4B39F9F8CDAE}"/>
              </a:ext>
            </a:extLst>
          </p:cNvPr>
          <p:cNvSpPr>
            <a:spLocks noGrp="1"/>
          </p:cNvSpPr>
          <p:nvPr>
            <p:ph type="title"/>
          </p:nvPr>
        </p:nvSpPr>
        <p:spPr>
          <a:xfrm>
            <a:off x="839788" y="365125"/>
            <a:ext cx="10515600" cy="1325563"/>
          </a:xfrm>
        </p:spPr>
        <p:txBody>
          <a:bodyPr/>
          <a:lstStyle/>
          <a:p>
            <a:r>
              <a:rPr lang="en-US"/>
              <a:t>Click to edit Master title style</a:t>
            </a:r>
            <a:endParaRPr lang="mk-MK"/>
          </a:p>
        </p:txBody>
      </p:sp>
      <p:sp>
        <p:nvSpPr>
          <p:cNvPr id="3" name="Text Placeholder 2">
            <a:extLst>
              <a:ext uri="{FF2B5EF4-FFF2-40B4-BE49-F238E27FC236}">
                <a16:creationId xmlns:a16="http://schemas.microsoft.com/office/drawing/2014/main" id="{FBF4BF73-E563-00EA-FCED-CDC44B0022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B9A41-C43C-D6CE-E6A6-53F60D567A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5" name="Text Placeholder 4">
            <a:extLst>
              <a:ext uri="{FF2B5EF4-FFF2-40B4-BE49-F238E27FC236}">
                <a16:creationId xmlns:a16="http://schemas.microsoft.com/office/drawing/2014/main" id="{E4BFBE7D-7E1F-6AC1-B60F-0D3AAE44F4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4EAAF-5A0B-03EF-244A-7AC3214684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7" name="Date Placeholder 6">
            <a:extLst>
              <a:ext uri="{FF2B5EF4-FFF2-40B4-BE49-F238E27FC236}">
                <a16:creationId xmlns:a16="http://schemas.microsoft.com/office/drawing/2014/main" id="{BB5D4909-8DA7-0BD3-AD7E-01A96C3A57AC}"/>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8" name="Footer Placeholder 7">
            <a:extLst>
              <a:ext uri="{FF2B5EF4-FFF2-40B4-BE49-F238E27FC236}">
                <a16:creationId xmlns:a16="http://schemas.microsoft.com/office/drawing/2014/main" id="{B627411A-E673-34FC-C930-764E10ED650E}"/>
              </a:ext>
            </a:extLst>
          </p:cNvPr>
          <p:cNvSpPr>
            <a:spLocks noGrp="1"/>
          </p:cNvSpPr>
          <p:nvPr>
            <p:ph type="ftr" sz="quarter" idx="11"/>
          </p:nvPr>
        </p:nvSpPr>
        <p:spPr/>
        <p:txBody>
          <a:bodyPr/>
          <a:lstStyle/>
          <a:p>
            <a:endParaRPr lang="mk-MK"/>
          </a:p>
        </p:txBody>
      </p:sp>
      <p:sp>
        <p:nvSpPr>
          <p:cNvPr id="9" name="Slide Number Placeholder 8">
            <a:extLst>
              <a:ext uri="{FF2B5EF4-FFF2-40B4-BE49-F238E27FC236}">
                <a16:creationId xmlns:a16="http://schemas.microsoft.com/office/drawing/2014/main" id="{2008086B-1D07-D258-DA87-28EB4176EE26}"/>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106077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EFAB-B012-3418-207D-501C3F74B539}"/>
              </a:ext>
            </a:extLst>
          </p:cNvPr>
          <p:cNvSpPr>
            <a:spLocks noGrp="1"/>
          </p:cNvSpPr>
          <p:nvPr>
            <p:ph type="title"/>
          </p:nvPr>
        </p:nvSpPr>
        <p:spPr/>
        <p:txBody>
          <a:bodyPr/>
          <a:lstStyle/>
          <a:p>
            <a:r>
              <a:rPr lang="en-US"/>
              <a:t>Click to edit Master title style</a:t>
            </a:r>
            <a:endParaRPr lang="mk-MK"/>
          </a:p>
        </p:txBody>
      </p:sp>
      <p:sp>
        <p:nvSpPr>
          <p:cNvPr id="3" name="Date Placeholder 2">
            <a:extLst>
              <a:ext uri="{FF2B5EF4-FFF2-40B4-BE49-F238E27FC236}">
                <a16:creationId xmlns:a16="http://schemas.microsoft.com/office/drawing/2014/main" id="{6C9B0223-3A2A-2AB2-4768-83C9B1CD6391}"/>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4" name="Footer Placeholder 3">
            <a:extLst>
              <a:ext uri="{FF2B5EF4-FFF2-40B4-BE49-F238E27FC236}">
                <a16:creationId xmlns:a16="http://schemas.microsoft.com/office/drawing/2014/main" id="{5A6E8E5E-ECA8-E01E-0EA7-D1E50A4AF875}"/>
              </a:ext>
            </a:extLst>
          </p:cNvPr>
          <p:cNvSpPr>
            <a:spLocks noGrp="1"/>
          </p:cNvSpPr>
          <p:nvPr>
            <p:ph type="ftr" sz="quarter" idx="11"/>
          </p:nvPr>
        </p:nvSpPr>
        <p:spPr/>
        <p:txBody>
          <a:bodyPr/>
          <a:lstStyle/>
          <a:p>
            <a:endParaRPr lang="mk-MK"/>
          </a:p>
        </p:txBody>
      </p:sp>
      <p:sp>
        <p:nvSpPr>
          <p:cNvPr id="5" name="Slide Number Placeholder 4">
            <a:extLst>
              <a:ext uri="{FF2B5EF4-FFF2-40B4-BE49-F238E27FC236}">
                <a16:creationId xmlns:a16="http://schemas.microsoft.com/office/drawing/2014/main" id="{D4E2108E-5106-4DFC-9295-BF2F2B1709B5}"/>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496489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AC18B8-86FA-47C7-72F5-15FE80B5F886}"/>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3" name="Footer Placeholder 2">
            <a:extLst>
              <a:ext uri="{FF2B5EF4-FFF2-40B4-BE49-F238E27FC236}">
                <a16:creationId xmlns:a16="http://schemas.microsoft.com/office/drawing/2014/main" id="{A3D74A79-094C-E9CB-3D59-5CF1D6687175}"/>
              </a:ext>
            </a:extLst>
          </p:cNvPr>
          <p:cNvSpPr>
            <a:spLocks noGrp="1"/>
          </p:cNvSpPr>
          <p:nvPr>
            <p:ph type="ftr" sz="quarter" idx="11"/>
          </p:nvPr>
        </p:nvSpPr>
        <p:spPr/>
        <p:txBody>
          <a:bodyPr/>
          <a:lstStyle/>
          <a:p>
            <a:endParaRPr lang="mk-MK"/>
          </a:p>
        </p:txBody>
      </p:sp>
      <p:sp>
        <p:nvSpPr>
          <p:cNvPr id="4" name="Slide Number Placeholder 3">
            <a:extLst>
              <a:ext uri="{FF2B5EF4-FFF2-40B4-BE49-F238E27FC236}">
                <a16:creationId xmlns:a16="http://schemas.microsoft.com/office/drawing/2014/main" id="{F6E1405E-1472-2D9D-8BA8-0257E94E26C3}"/>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2598836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6C90-B1DE-B1CC-3E0C-91F3A4BFE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k-MK"/>
          </a:p>
        </p:txBody>
      </p:sp>
      <p:sp>
        <p:nvSpPr>
          <p:cNvPr id="3" name="Content Placeholder 2">
            <a:extLst>
              <a:ext uri="{FF2B5EF4-FFF2-40B4-BE49-F238E27FC236}">
                <a16:creationId xmlns:a16="http://schemas.microsoft.com/office/drawing/2014/main" id="{7647B667-09E5-B1E0-902A-0833642355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Text Placeholder 3">
            <a:extLst>
              <a:ext uri="{FF2B5EF4-FFF2-40B4-BE49-F238E27FC236}">
                <a16:creationId xmlns:a16="http://schemas.microsoft.com/office/drawing/2014/main" id="{4EE7E0BC-739F-4DBD-7863-1892FFA46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FCF51-5063-80F4-298E-13088ECE30DE}"/>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6" name="Footer Placeholder 5">
            <a:extLst>
              <a:ext uri="{FF2B5EF4-FFF2-40B4-BE49-F238E27FC236}">
                <a16:creationId xmlns:a16="http://schemas.microsoft.com/office/drawing/2014/main" id="{69C14EE5-7BE3-2707-0928-123149D91269}"/>
              </a:ext>
            </a:extLst>
          </p:cNvPr>
          <p:cNvSpPr>
            <a:spLocks noGrp="1"/>
          </p:cNvSpPr>
          <p:nvPr>
            <p:ph type="ftr" sz="quarter" idx="11"/>
          </p:nvPr>
        </p:nvSpPr>
        <p:spPr/>
        <p:txBody>
          <a:bodyPr/>
          <a:lstStyle/>
          <a:p>
            <a:endParaRPr lang="mk-MK"/>
          </a:p>
        </p:txBody>
      </p:sp>
      <p:sp>
        <p:nvSpPr>
          <p:cNvPr id="7" name="Slide Number Placeholder 6">
            <a:extLst>
              <a:ext uri="{FF2B5EF4-FFF2-40B4-BE49-F238E27FC236}">
                <a16:creationId xmlns:a16="http://schemas.microsoft.com/office/drawing/2014/main" id="{ED9D64B6-78EB-0C7C-EC17-B9648D0CFB70}"/>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3721241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36BF-433A-7D1A-E4E8-89715D67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k-MK"/>
          </a:p>
        </p:txBody>
      </p:sp>
      <p:sp>
        <p:nvSpPr>
          <p:cNvPr id="3" name="Picture Placeholder 2">
            <a:extLst>
              <a:ext uri="{FF2B5EF4-FFF2-40B4-BE49-F238E27FC236}">
                <a16:creationId xmlns:a16="http://schemas.microsoft.com/office/drawing/2014/main" id="{2EC56F15-3975-035D-3059-D96264EAF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k-MK"/>
          </a:p>
        </p:txBody>
      </p:sp>
      <p:sp>
        <p:nvSpPr>
          <p:cNvPr id="4" name="Text Placeholder 3">
            <a:extLst>
              <a:ext uri="{FF2B5EF4-FFF2-40B4-BE49-F238E27FC236}">
                <a16:creationId xmlns:a16="http://schemas.microsoft.com/office/drawing/2014/main" id="{E270B1D8-00C6-EE7B-34B8-21A7D5FE0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9082DA-B518-9146-97D7-177C3DD8377B}"/>
              </a:ext>
            </a:extLst>
          </p:cNvPr>
          <p:cNvSpPr>
            <a:spLocks noGrp="1"/>
          </p:cNvSpPr>
          <p:nvPr>
            <p:ph type="dt" sz="half" idx="10"/>
          </p:nvPr>
        </p:nvSpPr>
        <p:spPr/>
        <p:txBody>
          <a:bodyPr/>
          <a:lstStyle/>
          <a:p>
            <a:fld id="{ED3C02A3-C6AD-454D-8FC7-6EAAE9BA0347}" type="datetimeFigureOut">
              <a:rPr lang="mk-MK" smtClean="0"/>
              <a:t>18.2.2026</a:t>
            </a:fld>
            <a:endParaRPr lang="mk-MK"/>
          </a:p>
        </p:txBody>
      </p:sp>
      <p:sp>
        <p:nvSpPr>
          <p:cNvPr id="6" name="Footer Placeholder 5">
            <a:extLst>
              <a:ext uri="{FF2B5EF4-FFF2-40B4-BE49-F238E27FC236}">
                <a16:creationId xmlns:a16="http://schemas.microsoft.com/office/drawing/2014/main" id="{E28F7ACA-2F2D-6237-8D6A-3DCAA4BDDF0F}"/>
              </a:ext>
            </a:extLst>
          </p:cNvPr>
          <p:cNvSpPr>
            <a:spLocks noGrp="1"/>
          </p:cNvSpPr>
          <p:nvPr>
            <p:ph type="ftr" sz="quarter" idx="11"/>
          </p:nvPr>
        </p:nvSpPr>
        <p:spPr/>
        <p:txBody>
          <a:bodyPr/>
          <a:lstStyle/>
          <a:p>
            <a:endParaRPr lang="mk-MK"/>
          </a:p>
        </p:txBody>
      </p:sp>
      <p:sp>
        <p:nvSpPr>
          <p:cNvPr id="7" name="Slide Number Placeholder 6">
            <a:extLst>
              <a:ext uri="{FF2B5EF4-FFF2-40B4-BE49-F238E27FC236}">
                <a16:creationId xmlns:a16="http://schemas.microsoft.com/office/drawing/2014/main" id="{483DD8BC-B07D-2741-A24C-8DCA54A0ED5E}"/>
              </a:ext>
            </a:extLst>
          </p:cNvPr>
          <p:cNvSpPr>
            <a:spLocks noGrp="1"/>
          </p:cNvSpPr>
          <p:nvPr>
            <p:ph type="sldNum" sz="quarter" idx="12"/>
          </p:nvPr>
        </p:nvSpPr>
        <p:spPr/>
        <p:txBody>
          <a:bodyPr/>
          <a:lstStyle/>
          <a:p>
            <a:fld id="{372706F3-BB7E-4BA5-881C-02D69F29C8DA}" type="slidenum">
              <a:rPr lang="mk-MK" smtClean="0"/>
              <a:t>‹#›</a:t>
            </a:fld>
            <a:endParaRPr lang="mk-MK"/>
          </a:p>
        </p:txBody>
      </p:sp>
    </p:spTree>
    <p:extLst>
      <p:ext uri="{BB962C8B-B14F-4D97-AF65-F5344CB8AC3E}">
        <p14:creationId xmlns:p14="http://schemas.microsoft.com/office/powerpoint/2010/main" val="390306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C1D52-222A-E532-3C0D-5C04C249C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mk-MK"/>
          </a:p>
        </p:txBody>
      </p:sp>
      <p:sp>
        <p:nvSpPr>
          <p:cNvPr id="3" name="Text Placeholder 2">
            <a:extLst>
              <a:ext uri="{FF2B5EF4-FFF2-40B4-BE49-F238E27FC236}">
                <a16:creationId xmlns:a16="http://schemas.microsoft.com/office/drawing/2014/main" id="{5F32DD20-EC60-294E-C66F-3065AEF9A3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6D3CA4FA-48DC-AB72-D5CF-0A5E53FA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C02A3-C6AD-454D-8FC7-6EAAE9BA0347}" type="datetimeFigureOut">
              <a:rPr lang="mk-MK" smtClean="0"/>
              <a:t>18.2.2026</a:t>
            </a:fld>
            <a:endParaRPr lang="mk-MK"/>
          </a:p>
        </p:txBody>
      </p:sp>
      <p:sp>
        <p:nvSpPr>
          <p:cNvPr id="5" name="Footer Placeholder 4">
            <a:extLst>
              <a:ext uri="{FF2B5EF4-FFF2-40B4-BE49-F238E27FC236}">
                <a16:creationId xmlns:a16="http://schemas.microsoft.com/office/drawing/2014/main" id="{5CEB8ADC-5BBC-ABCC-E5CB-8E55B5476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k-MK"/>
          </a:p>
        </p:txBody>
      </p:sp>
      <p:sp>
        <p:nvSpPr>
          <p:cNvPr id="6" name="Slide Number Placeholder 5">
            <a:extLst>
              <a:ext uri="{FF2B5EF4-FFF2-40B4-BE49-F238E27FC236}">
                <a16:creationId xmlns:a16="http://schemas.microsoft.com/office/drawing/2014/main" id="{5BE0F51C-066A-CE6C-5972-5C809E89B6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2706F3-BB7E-4BA5-881C-02D69F29C8DA}" type="slidenum">
              <a:rPr lang="mk-MK" smtClean="0"/>
              <a:t>‹#›</a:t>
            </a:fld>
            <a:endParaRPr lang="mk-MK"/>
          </a:p>
        </p:txBody>
      </p:sp>
    </p:spTree>
    <p:extLst>
      <p:ext uri="{BB962C8B-B14F-4D97-AF65-F5344CB8AC3E}">
        <p14:creationId xmlns:p14="http://schemas.microsoft.com/office/powerpoint/2010/main" val="413914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CD67-0A57-8FC5-1AEA-A702E77F6B48}"/>
              </a:ext>
            </a:extLst>
          </p:cNvPr>
          <p:cNvSpPr>
            <a:spLocks noGrp="1"/>
          </p:cNvSpPr>
          <p:nvPr>
            <p:ph type="ctrTitle"/>
          </p:nvPr>
        </p:nvSpPr>
        <p:spPr/>
        <p:txBody>
          <a:bodyPr/>
          <a:lstStyle/>
          <a:p>
            <a:endParaRPr lang="mk-MK"/>
          </a:p>
        </p:txBody>
      </p:sp>
      <p:sp>
        <p:nvSpPr>
          <p:cNvPr id="3" name="Subtitle 2">
            <a:extLst>
              <a:ext uri="{FF2B5EF4-FFF2-40B4-BE49-F238E27FC236}">
                <a16:creationId xmlns:a16="http://schemas.microsoft.com/office/drawing/2014/main" id="{1A965141-89D8-2993-43E6-4433DD34E29D}"/>
              </a:ext>
            </a:extLst>
          </p:cNvPr>
          <p:cNvSpPr>
            <a:spLocks noGrp="1"/>
          </p:cNvSpPr>
          <p:nvPr>
            <p:ph type="subTitle" idx="1"/>
          </p:nvPr>
        </p:nvSpPr>
        <p:spPr/>
        <p:txBody>
          <a:bodyPr/>
          <a:lstStyle/>
          <a:p>
            <a:endParaRPr lang="mk-MK"/>
          </a:p>
        </p:txBody>
      </p:sp>
      <p:pic>
        <p:nvPicPr>
          <p:cNvPr id="5" name="Picture 4">
            <a:extLst>
              <a:ext uri="{FF2B5EF4-FFF2-40B4-BE49-F238E27FC236}">
                <a16:creationId xmlns:a16="http://schemas.microsoft.com/office/drawing/2014/main" id="{D5B56F91-AB5E-5A3B-1437-C48C0C253FFB}"/>
              </a:ext>
            </a:extLst>
          </p:cNvPr>
          <p:cNvPicPr>
            <a:picLocks noChangeAspect="1"/>
          </p:cNvPicPr>
          <p:nvPr/>
        </p:nvPicPr>
        <p:blipFill>
          <a:blip r:embed="rId2"/>
          <a:stretch>
            <a:fillRect/>
          </a:stretch>
        </p:blipFill>
        <p:spPr>
          <a:xfrm>
            <a:off x="0" y="215900"/>
            <a:ext cx="12192000" cy="64261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96239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A552-7B31-7860-90DA-A316E9E84B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8E30705-0533-3084-C4E8-1F51F69AE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DB18C3F-4C71-C76F-D457-2000D29B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92" y="1527858"/>
            <a:ext cx="6759616" cy="3802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2725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1E92-57D7-B69B-F2BB-A0D6810382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21D282-A973-FB66-91F4-3EAE15B8C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FE0C928-9FAD-D7AA-4ECA-0AF4E621F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111" y="1651562"/>
            <a:ext cx="6319777" cy="3554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7602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FFC29-3DF9-3C8A-61CC-C0CEE88EE0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CD728A8-8049-328C-FE0B-199BAC1FE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4E1EEC0-DC28-A430-819B-813E6AFA1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994" y="2853159"/>
            <a:ext cx="4977116" cy="2799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5A39A686-6276-E763-AD3E-31F44381D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890" y="1205213"/>
            <a:ext cx="4586149" cy="25797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3145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442E7-547D-8AC6-8081-A54773BB47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7FAA9A-80A3-EC9F-B3B6-3685B96CE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CB6ED4E-8103-8972-CADE-1FCBF83F8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017" y="1180618"/>
            <a:ext cx="4856224" cy="27316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44A28870-5BD5-13D0-F19F-0875F4F29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1837" y="2955160"/>
            <a:ext cx="5004122" cy="28148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851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7950B-5982-1046-676A-DC87F24430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913D6C-BDA3-E2B9-69E4-C67C25526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836A221-9E87-B943-EA9D-B3D22C8E3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906" y="1670010"/>
            <a:ext cx="6254187" cy="35179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0080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7ED0-A6C2-D3F2-E2A1-FAD5AABDFC5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4AA4A26-EA03-919B-3288-CC868A342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A1BD0B8-E79E-2E37-70AA-6F40DEFD9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664" y="1255311"/>
            <a:ext cx="7728672" cy="43473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75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4C03D-BFDE-F183-BBCF-42CF9ED815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B6943B-1BB8-230F-2BC0-155C54831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D8FA88B-F4AB-54F4-5E67-941D4DE0B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191" y="1139382"/>
            <a:ext cx="4826643" cy="2714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F3239644-0520-DAE8-E605-1128E7B7C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166" y="3003631"/>
            <a:ext cx="4826643" cy="27149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8992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DA3B-2E1B-53B3-E9C3-A7E83AE14E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92A96FC-96BE-AA2D-8953-5187CAFED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B92C95B-485F-E015-209C-D2C4B10F8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5665" y="1617562"/>
            <a:ext cx="6440669" cy="3622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9331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04E46-C71F-DE68-C6FF-0ADB0CE42A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E100D3-C2CC-F8E7-1301-98A1342A2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7DFBA19-79C0-9D91-CA92-95D10ED08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14500"/>
            <a:ext cx="6096000"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39780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CF3C4-AB98-A0B4-22C8-20503E27EC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30EABB-D365-F766-262E-82FBE20CB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506" name="Picture 2" descr="No photo description available.">
            <a:extLst>
              <a:ext uri="{FF2B5EF4-FFF2-40B4-BE49-F238E27FC236}">
                <a16:creationId xmlns:a16="http://schemas.microsoft.com/office/drawing/2014/main" id="{591011C8-9A45-1BA4-6822-841D92FDB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861" y="1785048"/>
            <a:ext cx="7550278" cy="3287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60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639B9-96C2-678D-82F0-C503B85D1D93}"/>
              </a:ext>
            </a:extLst>
          </p:cNvPr>
          <p:cNvSpPr>
            <a:spLocks noGrp="1"/>
          </p:cNvSpPr>
          <p:nvPr>
            <p:ph type="ctrTitle"/>
          </p:nvPr>
        </p:nvSpPr>
        <p:spPr/>
        <p:txBody>
          <a:bodyPr/>
          <a:lstStyle/>
          <a:p>
            <a:r>
              <a:rPr lang="mk-MK" dirty="0"/>
              <a:t> </a:t>
            </a:r>
          </a:p>
        </p:txBody>
      </p:sp>
      <p:pic>
        <p:nvPicPr>
          <p:cNvPr id="7" name="Picture 6">
            <a:extLst>
              <a:ext uri="{FF2B5EF4-FFF2-40B4-BE49-F238E27FC236}">
                <a16:creationId xmlns:a16="http://schemas.microsoft.com/office/drawing/2014/main" id="{82F33D88-6741-B875-37B2-5FA8E1406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8E5BF39-6922-076E-2789-C267B17EA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920" y="1122364"/>
            <a:ext cx="5453639" cy="30676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51A81669-7C44-3E5A-96A3-859B1D79A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9388" y="3429000"/>
            <a:ext cx="4215692" cy="23713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7385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E8B2-6EB5-E374-BF60-DD401407D40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B8D54FA-FADD-4832-5BD9-20AD3630B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482" name="Picture 2" descr="May be an image of text">
            <a:extLst>
              <a:ext uri="{FF2B5EF4-FFF2-40B4-BE49-F238E27FC236}">
                <a16:creationId xmlns:a16="http://schemas.microsoft.com/office/drawing/2014/main" id="{09449AEF-1114-61E1-B1B4-332C794B9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179" y="1226916"/>
            <a:ext cx="4453595" cy="2963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484" name="Picture 4" descr="May be an image of suit">
            <a:extLst>
              <a:ext uri="{FF2B5EF4-FFF2-40B4-BE49-F238E27FC236}">
                <a16:creationId xmlns:a16="http://schemas.microsoft.com/office/drawing/2014/main" id="{73EB688A-850F-09FB-B02C-437B7E2E3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1301" y="3094291"/>
            <a:ext cx="3974520" cy="2629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5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8F20A-96AB-319B-AAD4-E65C0D16A7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7501B3-9419-1B11-64E3-34142091D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5D928DD-E359-38B3-DDDB-A0BB71EB6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901" y="1517007"/>
            <a:ext cx="6798197" cy="38239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6800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3E5D-E049-4BF9-320B-D2BD8420AD6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31F74E-E9E1-F90E-49C1-73505C706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A7E287A-162D-1902-52A2-EB9F7D299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281" y="1419345"/>
            <a:ext cx="7145438" cy="4019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906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EF43-D0C9-AA3E-3D01-8FF4F87EA6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F47712F-8FD6-CAB9-AA27-3FD29E19C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410" name="Picture 2" descr="No photo description available.">
            <a:extLst>
              <a:ext uri="{FF2B5EF4-FFF2-40B4-BE49-F238E27FC236}">
                <a16:creationId xmlns:a16="http://schemas.microsoft.com/office/drawing/2014/main" id="{3AA56F4B-4AE2-CCBD-24C1-BACDB1AAD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839" y="1226364"/>
            <a:ext cx="3116322" cy="44052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DEBB7-04FC-3689-7EBE-E056F1A5C7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51175D-C364-2FAB-8477-79379694A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3413EBA6-01B2-1BA4-BB42-182F78B48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772" y="1475772"/>
            <a:ext cx="3906456" cy="39064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41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4696-7C33-F60E-EFFB-59E731324E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EF589EF-563A-B6CD-DFDF-9E850296F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7161D2B-E967-F438-26FB-C1DD3BAFC183}"/>
              </a:ext>
            </a:extLst>
          </p:cNvPr>
          <p:cNvGrpSpPr/>
          <p:nvPr/>
        </p:nvGrpSpPr>
        <p:grpSpPr>
          <a:xfrm>
            <a:off x="2082660" y="1333982"/>
            <a:ext cx="8026679" cy="4190035"/>
            <a:chOff x="2040059" y="1122745"/>
            <a:chExt cx="8211558" cy="4132162"/>
          </a:xfrm>
        </p:grpSpPr>
        <p:pic>
          <p:nvPicPr>
            <p:cNvPr id="15362" name="Picture 2" descr="May be an image of text">
              <a:extLst>
                <a:ext uri="{FF2B5EF4-FFF2-40B4-BE49-F238E27FC236}">
                  <a16:creationId xmlns:a16="http://schemas.microsoft.com/office/drawing/2014/main" id="{348DFBB1-7816-063E-A3A0-AF9454DCC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0059" y="1122745"/>
              <a:ext cx="2702626" cy="1805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4" name="Picture 4" descr="May be an image of text">
              <a:extLst>
                <a:ext uri="{FF2B5EF4-FFF2-40B4-BE49-F238E27FC236}">
                  <a16:creationId xmlns:a16="http://schemas.microsoft.com/office/drawing/2014/main" id="{AADE2247-61A5-78A9-F44B-BB82A64BB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059" y="3119381"/>
              <a:ext cx="2707471" cy="21355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6" name="Picture 6" descr="No photo description available.">
              <a:extLst>
                <a:ext uri="{FF2B5EF4-FFF2-40B4-BE49-F238E27FC236}">
                  <a16:creationId xmlns:a16="http://schemas.microsoft.com/office/drawing/2014/main" id="{0E641BB6-01E1-BBD4-7547-D4F34CDBA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178" y="1122745"/>
              <a:ext cx="2702626" cy="2228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8" name="Picture 8" descr="May be an image of text">
              <a:extLst>
                <a:ext uri="{FF2B5EF4-FFF2-40B4-BE49-F238E27FC236}">
                  <a16:creationId xmlns:a16="http://schemas.microsoft.com/office/drawing/2014/main" id="{A4BB7282-2D05-624D-B0DD-C7AB9D46BE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177" y="3429000"/>
              <a:ext cx="2738015" cy="18259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70" name="Picture 10" descr="May be an image of one or more people, newsroom and text">
              <a:extLst>
                <a:ext uri="{FF2B5EF4-FFF2-40B4-BE49-F238E27FC236}">
                  <a16:creationId xmlns:a16="http://schemas.microsoft.com/office/drawing/2014/main" id="{A07FD7B2-5E67-F02E-CD7F-F2C782AE1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7961452" y="1122745"/>
              <a:ext cx="2290165" cy="1321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72" name="Picture 12" descr="May be an image of text">
              <a:extLst>
                <a:ext uri="{FF2B5EF4-FFF2-40B4-BE49-F238E27FC236}">
                  <a16:creationId xmlns:a16="http://schemas.microsoft.com/office/drawing/2014/main" id="{12DC7B1F-7F2C-E4C6-14B3-B7C4313EDB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1451" y="2436241"/>
              <a:ext cx="2290166" cy="28186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6853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90593-1B4A-969B-99A7-E805E82C8D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E91C70-749E-4132-366C-3EC35DAC6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5107DB2-E01E-62A1-6D03-31B26F92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501" y="1574157"/>
            <a:ext cx="6594997" cy="37096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3926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FADBF-B4D1-BB4F-9F7C-29FC30EEEB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24A3C31-D0FF-AB98-88A6-33AF0C9BD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FE4D0EE-CB88-27A4-773B-587B43A2A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111" y="1365812"/>
            <a:ext cx="7335778" cy="412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6503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7FF9-1116-CD85-BEBE-19DAE0CBAC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9BBE7BD-CB4E-2D36-8DB6-9CC32A697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51D411E-ED0D-6DCE-2BDB-E1D3D65D4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2729" y="1458410"/>
            <a:ext cx="7006542" cy="3941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81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1B58B-9463-EA69-EF00-0276FFEF7E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1FD04DD-0F4C-0682-A768-83DF4B2EF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BC7400D-8FBB-5BDD-D96E-821524745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114" y="1513752"/>
            <a:ext cx="6809771" cy="3830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6484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D2C0B-34F0-E687-569A-16F03F52C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May be an image of text">
            <a:extLst>
              <a:ext uri="{FF2B5EF4-FFF2-40B4-BE49-F238E27FC236}">
                <a16:creationId xmlns:a16="http://schemas.microsoft.com/office/drawing/2014/main" id="{E65513AF-918E-AA39-AA8F-FAF58E88A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458" y="1238491"/>
            <a:ext cx="4403725"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ay be an image of studying">
            <a:extLst>
              <a:ext uri="{FF2B5EF4-FFF2-40B4-BE49-F238E27FC236}">
                <a16:creationId xmlns:a16="http://schemas.microsoft.com/office/drawing/2014/main" id="{0AE45636-B562-3B85-1CC9-207FABEC67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90776"/>
            <a:ext cx="3638310" cy="2728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32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B0216-3B47-42EC-7E80-EF44CEBF80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5C0AEF-7231-3F20-0499-530E02CE1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DD336A1-D0CF-30E6-5C6A-2D79E23B6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088" y="1605987"/>
            <a:ext cx="6481824" cy="36460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8237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6B50B-E82C-4BF0-ADEC-BB803EAAA8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B9C6726-5FB5-ACB6-42D5-20734C044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6E13C49-2FF2-B7BC-BBAB-72FC941D2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964" y="1500730"/>
            <a:ext cx="6856071" cy="38565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8176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7AE81-5343-CA6C-0B68-4861C23C93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301580-50B5-1B3F-535C-A8C3CD78B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94" name="Picture 2" descr="May be an image of text">
            <a:extLst>
              <a:ext uri="{FF2B5EF4-FFF2-40B4-BE49-F238E27FC236}">
                <a16:creationId xmlns:a16="http://schemas.microsoft.com/office/drawing/2014/main" id="{20DAA367-63A3-A966-7726-8948C8F89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4466" y="1233741"/>
            <a:ext cx="4443284" cy="32109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May be an image of soccer and football">
            <a:extLst>
              <a:ext uri="{FF2B5EF4-FFF2-40B4-BE49-F238E27FC236}">
                <a16:creationId xmlns:a16="http://schemas.microsoft.com/office/drawing/2014/main" id="{B4B0AB77-0AFB-E61F-92BC-C73E009D8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690" y="2839210"/>
            <a:ext cx="4235844" cy="28300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5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7320-3DF0-9EEE-7394-13D8367F94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7D7251-BB2B-C7C9-5A55-1FFEEDD12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170" name="Picture 2" descr="May be an image of dais and text that says 'ပတကကတး 3Ha Pestalozzi Children's 's Foundation ችጻ Foundation Pestalozzi Отворете ги прозорците ПРИЗНание НА Ойшиина Прилей 34 науспешна општина во спроведуване инклузита BO рамки Ha проектот Инклузнта деца ПОП&quot; поддржан АДетска Фондацилап Песталощи - 1. наед еднановпристал Признанието; созлаваки анини инклузивна средина дообразованнето ពា еоаит Декември, 2025'">
            <a:extLst>
              <a:ext uri="{FF2B5EF4-FFF2-40B4-BE49-F238E27FC236}">
                <a16:creationId xmlns:a16="http://schemas.microsoft.com/office/drawing/2014/main" id="{80B3BBF5-8DB4-2051-BFEF-CA3955B36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588" y="1348450"/>
            <a:ext cx="3120824" cy="41610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25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D0F8F-D4D8-B411-098E-19FD201827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2C2E626-73D1-717C-6BF1-5E188B01C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2A8AE14-697C-FDF4-80C2-7352E99A5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362" y="1365813"/>
            <a:ext cx="4595149" cy="25847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6" name="Picture 2" descr="May be an image of one or more people and piano">
            <a:extLst>
              <a:ext uri="{FF2B5EF4-FFF2-40B4-BE49-F238E27FC236}">
                <a16:creationId xmlns:a16="http://schemas.microsoft.com/office/drawing/2014/main" id="{C054CF62-C2C8-6ECF-5DA5-E41DF6DC1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709" y="3287210"/>
            <a:ext cx="3339546" cy="24133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0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20A27-9BE2-74DC-B50F-562D74BFC3F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3DB158-28AB-9623-7B14-A7E4E3104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D527E8A4-0D5E-0080-F109-C25C482E5884}"/>
              </a:ext>
            </a:extLst>
          </p:cNvPr>
          <p:cNvGrpSpPr/>
          <p:nvPr/>
        </p:nvGrpSpPr>
        <p:grpSpPr>
          <a:xfrm>
            <a:off x="2609296" y="1086611"/>
            <a:ext cx="7213163" cy="4684777"/>
            <a:chOff x="2609296" y="1193548"/>
            <a:chExt cx="7213163" cy="4684777"/>
          </a:xfrm>
        </p:grpSpPr>
        <p:pic>
          <p:nvPicPr>
            <p:cNvPr id="10" name="Picture 9">
              <a:extLst>
                <a:ext uri="{FF2B5EF4-FFF2-40B4-BE49-F238E27FC236}">
                  <a16:creationId xmlns:a16="http://schemas.microsoft.com/office/drawing/2014/main" id="{04CD95F1-4D31-3BD3-6B5C-5393E0D4A36E}"/>
                </a:ext>
              </a:extLst>
            </p:cNvPr>
            <p:cNvPicPr>
              <a:picLocks noChangeAspect="1"/>
            </p:cNvPicPr>
            <p:nvPr/>
          </p:nvPicPr>
          <p:blipFill>
            <a:blip r:embed="rId3"/>
            <a:stretch>
              <a:fillRect/>
            </a:stretch>
          </p:blipFill>
          <p:spPr>
            <a:xfrm>
              <a:off x="4153294" y="1193548"/>
              <a:ext cx="3884530" cy="2713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587EC7BF-9725-31F8-2903-9762848A8183}"/>
                </a:ext>
              </a:extLst>
            </p:cNvPr>
            <p:cNvPicPr>
              <a:picLocks noChangeAspect="1"/>
            </p:cNvPicPr>
            <p:nvPr/>
          </p:nvPicPr>
          <p:blipFill>
            <a:blip r:embed="rId4"/>
            <a:stretch>
              <a:fillRect/>
            </a:stretch>
          </p:blipFill>
          <p:spPr>
            <a:xfrm>
              <a:off x="6863787" y="3099022"/>
              <a:ext cx="2958672" cy="25654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7BEA5AC9-FDD1-1F92-65AD-3A93C9A49AEA}"/>
                </a:ext>
              </a:extLst>
            </p:cNvPr>
            <p:cNvPicPr>
              <a:picLocks noChangeAspect="1"/>
            </p:cNvPicPr>
            <p:nvPr/>
          </p:nvPicPr>
          <p:blipFill>
            <a:blip r:embed="rId5"/>
            <a:stretch>
              <a:fillRect/>
            </a:stretch>
          </p:blipFill>
          <p:spPr>
            <a:xfrm>
              <a:off x="2609296" y="3590685"/>
              <a:ext cx="2819232" cy="2287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Tree>
    <p:extLst>
      <p:ext uri="{BB962C8B-B14F-4D97-AF65-F5344CB8AC3E}">
        <p14:creationId xmlns:p14="http://schemas.microsoft.com/office/powerpoint/2010/main" val="329808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0D85-E572-B9BB-956F-0FF3B6D2D32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4F03A7-96D1-644E-6D41-8E06F871C9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F3313E1-4C80-2D33-B87D-394F59155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1863" y="1441048"/>
            <a:ext cx="7068274" cy="3975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5990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ADD9-7F3D-AA59-6C6B-3CFE1DAEEE4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8211E-997B-05AB-0306-3B414CAF7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A25A60A-9317-B4B1-22CC-B5DFF625B2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038" y="1504709"/>
            <a:ext cx="6841924" cy="38485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5696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7AFC-12F2-1F7F-0CC7-82CCBC4B8E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39BDCD-E8F3-AF55-391D-1ED7B9D03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7F67684-520F-7B18-3E82-D1FE21574ACA}"/>
              </a:ext>
            </a:extLst>
          </p:cNvPr>
          <p:cNvPicPr>
            <a:picLocks noChangeAspect="1"/>
          </p:cNvPicPr>
          <p:nvPr/>
        </p:nvPicPr>
        <p:blipFill>
          <a:blip r:embed="rId3"/>
          <a:stretch>
            <a:fillRect/>
          </a:stretch>
        </p:blipFill>
        <p:spPr>
          <a:xfrm>
            <a:off x="2045306" y="1174831"/>
            <a:ext cx="4691717" cy="26006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5060" name="Picture 4" descr="May be an image of text">
            <a:extLst>
              <a:ext uri="{FF2B5EF4-FFF2-40B4-BE49-F238E27FC236}">
                <a16:creationId xmlns:a16="http://schemas.microsoft.com/office/drawing/2014/main" id="{ABC2FAC4-CC35-70FB-9216-E1E0E4AA3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391" y="3360525"/>
            <a:ext cx="4691718" cy="2322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90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CD96-FA4D-5E1C-8D4E-9C24620929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559029-4399-BA0F-4DB0-ADB89EA528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353BC19-828D-3AB4-FAAE-A73843BE6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067" y="1331088"/>
            <a:ext cx="4599004" cy="2586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9078CE03-B350-E38E-AC1F-C29A2AE52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549" y="3037634"/>
            <a:ext cx="4425384" cy="24892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061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5538A-5527-115B-FB53-B45862DF435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C2C81E-9568-A8B7-18A5-4895A7E74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C5710E9-8373-3A7B-3BEF-A8248463783A}"/>
              </a:ext>
            </a:extLst>
          </p:cNvPr>
          <p:cNvPicPr>
            <a:picLocks noChangeAspect="1"/>
          </p:cNvPicPr>
          <p:nvPr/>
        </p:nvPicPr>
        <p:blipFill>
          <a:blip r:embed="rId3"/>
          <a:stretch>
            <a:fillRect/>
          </a:stretch>
        </p:blipFill>
        <p:spPr>
          <a:xfrm>
            <a:off x="4629484" y="992271"/>
            <a:ext cx="2933031" cy="48734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a:extLst>
              <a:ext uri="{FF2B5EF4-FFF2-40B4-BE49-F238E27FC236}">
                <a16:creationId xmlns:a16="http://schemas.microsoft.com/office/drawing/2014/main" id="{EA175E64-749B-553D-2F64-3CB99AA9BCBA}"/>
              </a:ext>
            </a:extLst>
          </p:cNvPr>
          <p:cNvSpPr/>
          <p:nvPr/>
        </p:nvSpPr>
        <p:spPr>
          <a:xfrm>
            <a:off x="3492561" y="5934669"/>
            <a:ext cx="5206875"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danociprilep.mk</a:t>
            </a:r>
          </a:p>
        </p:txBody>
      </p:sp>
    </p:spTree>
    <p:extLst>
      <p:ext uri="{BB962C8B-B14F-4D97-AF65-F5344CB8AC3E}">
        <p14:creationId xmlns:p14="http://schemas.microsoft.com/office/powerpoint/2010/main" val="192051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BD5A-4913-ACC4-3191-9E45ED1A73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F8B0ED0-52D2-FA73-9F8C-B57CB7B1D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424625C-4F04-BDC6-879F-0AE3B05E3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14500"/>
            <a:ext cx="6096000"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6094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6E11-54C7-F571-BA29-D0FCF3F0CD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41CFE0-3F35-534F-A563-36ADD2DCB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CA62F54-6897-D408-14EA-40ACEBF31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458" y="1630945"/>
            <a:ext cx="6393084" cy="3596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493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8C372-13C5-1D73-F204-F79F4BAE419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32A5AF-1D5A-3574-334D-B5BDE68C9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62" name="Picture 2" descr="No photo description available.">
            <a:extLst>
              <a:ext uri="{FF2B5EF4-FFF2-40B4-BE49-F238E27FC236}">
                <a16:creationId xmlns:a16="http://schemas.microsoft.com/office/drawing/2014/main" id="{0A6C442D-F0CD-2807-97A8-C59C9C363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259" y="1588083"/>
            <a:ext cx="6545482" cy="36818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4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3DDDD-5373-6C92-1F05-7C5B1A2D5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632E5-9813-6F81-7AD5-5966A935D1AC}"/>
              </a:ext>
            </a:extLst>
          </p:cNvPr>
          <p:cNvSpPr>
            <a:spLocks noGrp="1"/>
          </p:cNvSpPr>
          <p:nvPr>
            <p:ph type="ctrTitle"/>
          </p:nvPr>
        </p:nvSpPr>
        <p:spPr/>
        <p:txBody>
          <a:bodyPr/>
          <a:lstStyle/>
          <a:p>
            <a:endParaRPr lang="mk-MK"/>
          </a:p>
        </p:txBody>
      </p:sp>
      <p:sp>
        <p:nvSpPr>
          <p:cNvPr id="3" name="Subtitle 2">
            <a:extLst>
              <a:ext uri="{FF2B5EF4-FFF2-40B4-BE49-F238E27FC236}">
                <a16:creationId xmlns:a16="http://schemas.microsoft.com/office/drawing/2014/main" id="{5BF3121B-AEF1-C318-FD79-06FA77E40D05}"/>
              </a:ext>
            </a:extLst>
          </p:cNvPr>
          <p:cNvSpPr>
            <a:spLocks noGrp="1"/>
          </p:cNvSpPr>
          <p:nvPr>
            <p:ph type="subTitle" idx="1"/>
          </p:nvPr>
        </p:nvSpPr>
        <p:spPr/>
        <p:txBody>
          <a:bodyPr/>
          <a:lstStyle/>
          <a:p>
            <a:endParaRPr lang="mk-MK"/>
          </a:p>
        </p:txBody>
      </p:sp>
      <p:pic>
        <p:nvPicPr>
          <p:cNvPr id="5" name="Picture 4">
            <a:extLst>
              <a:ext uri="{FF2B5EF4-FFF2-40B4-BE49-F238E27FC236}">
                <a16:creationId xmlns:a16="http://schemas.microsoft.com/office/drawing/2014/main" id="{72B9AE0B-0DD7-ADEF-8EB2-C4FFE43C7ABE}"/>
              </a:ext>
            </a:extLst>
          </p:cNvPr>
          <p:cNvPicPr>
            <a:picLocks noChangeAspect="1"/>
          </p:cNvPicPr>
          <p:nvPr/>
        </p:nvPicPr>
        <p:blipFill>
          <a:blip r:embed="rId2"/>
          <a:stretch>
            <a:fillRect/>
          </a:stretch>
        </p:blipFill>
        <p:spPr>
          <a:xfrm>
            <a:off x="0" y="215900"/>
            <a:ext cx="12192000" cy="642619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25641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D1E85-3F33-20C6-B22B-63B14C020F8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49F1517-57BB-71A1-191A-66170485E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7BC19098-2723-1F67-2595-EC0EB9914F09}"/>
              </a:ext>
            </a:extLst>
          </p:cNvPr>
          <p:cNvGrpSpPr/>
          <p:nvPr/>
        </p:nvGrpSpPr>
        <p:grpSpPr>
          <a:xfrm>
            <a:off x="3311950" y="1092836"/>
            <a:ext cx="5690647" cy="4672328"/>
            <a:chOff x="2337848" y="1142013"/>
            <a:chExt cx="7607867" cy="6246469"/>
          </a:xfrm>
        </p:grpSpPr>
        <p:pic>
          <p:nvPicPr>
            <p:cNvPr id="2050" name="Picture 2" descr="May be an image of one or more people">
              <a:extLst>
                <a:ext uri="{FF2B5EF4-FFF2-40B4-BE49-F238E27FC236}">
                  <a16:creationId xmlns:a16="http://schemas.microsoft.com/office/drawing/2014/main" id="{E4BFD2C5-E0C1-63D4-3A69-19BA27338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848" y="1166289"/>
              <a:ext cx="3437641" cy="27988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No photo description available.">
              <a:extLst>
                <a:ext uri="{FF2B5EF4-FFF2-40B4-BE49-F238E27FC236}">
                  <a16:creationId xmlns:a16="http://schemas.microsoft.com/office/drawing/2014/main" id="{1E99FF25-7596-E8E2-5F22-2D719618A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45" y="1142013"/>
              <a:ext cx="3541435" cy="28473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May be an image of one or more people">
              <a:extLst>
                <a:ext uri="{FF2B5EF4-FFF2-40B4-BE49-F238E27FC236}">
                  <a16:creationId xmlns:a16="http://schemas.microsoft.com/office/drawing/2014/main" id="{FE6D4866-FFF7-9C1A-5809-4500FE2D5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983" y="4390256"/>
              <a:ext cx="3365369" cy="2998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No photo description available.">
              <a:extLst>
                <a:ext uri="{FF2B5EF4-FFF2-40B4-BE49-F238E27FC236}">
                  <a16:creationId xmlns:a16="http://schemas.microsoft.com/office/drawing/2014/main" id="{9AFB61D2-BD6C-A17E-1E8B-C9A420B74B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43" y="4444189"/>
              <a:ext cx="3705272" cy="28680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168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739F-D104-85A0-74AC-2007188BEFA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F6E956-CB6A-1D5F-B133-CA8B90E46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3D2A6DC-0E48-0885-5EBE-D57817713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10" y="1648970"/>
            <a:ext cx="6750379" cy="35600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a:extLst>
              <a:ext uri="{FF2B5EF4-FFF2-40B4-BE49-F238E27FC236}">
                <a16:creationId xmlns:a16="http://schemas.microsoft.com/office/drawing/2014/main" id="{F609A43B-FF64-03C7-2F2B-840548B1E64F}"/>
              </a:ext>
            </a:extLst>
          </p:cNvPr>
          <p:cNvSpPr/>
          <p:nvPr/>
        </p:nvSpPr>
        <p:spPr>
          <a:xfrm>
            <a:off x="152806" y="5934669"/>
            <a:ext cx="11886395" cy="923330"/>
          </a:xfrm>
          <a:prstGeom prst="rect">
            <a:avLst/>
          </a:prstGeom>
          <a:noFill/>
        </p:spPr>
        <p:txBody>
          <a:bodyPr wrap="none" lIns="91440" tIns="45720" rIns="91440" bIns="45720">
            <a:spAutoFit/>
          </a:bodyPr>
          <a:lstStyle/>
          <a:p>
            <a:pPr algn="ctr"/>
            <a:r>
              <a:rPr lang="mk-MK"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НОВ ГЕНЕРАЛЕН УРБАНИСТИЧКИ ПЛАН</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7794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0A80-F7AC-6DB0-DD64-A5AC3C6BCF7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6A54E4F-A84E-C341-5E7F-6D2659D14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4" name="Picture 6" descr="No photo description available.">
            <a:extLst>
              <a:ext uri="{FF2B5EF4-FFF2-40B4-BE49-F238E27FC236}">
                <a16:creationId xmlns:a16="http://schemas.microsoft.com/office/drawing/2014/main" id="{1D845D8D-73F2-CFA9-CDCD-45AD78E96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599" y="3015799"/>
            <a:ext cx="3886401" cy="25921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No photo description available.">
            <a:extLst>
              <a:ext uri="{FF2B5EF4-FFF2-40B4-BE49-F238E27FC236}">
                <a16:creationId xmlns:a16="http://schemas.microsoft.com/office/drawing/2014/main" id="{402C2BA5-8B7B-6910-F82C-D25C4B311B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192" y="1250067"/>
            <a:ext cx="4210492" cy="28082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B44539F-0B37-3E16-EB55-F2B156EB2842}"/>
              </a:ext>
            </a:extLst>
          </p:cNvPr>
          <p:cNvSpPr/>
          <p:nvPr/>
        </p:nvSpPr>
        <p:spPr>
          <a:xfrm>
            <a:off x="2352955" y="1154325"/>
            <a:ext cx="3267882" cy="1754326"/>
          </a:xfrm>
          <a:prstGeom prst="rect">
            <a:avLst/>
          </a:prstGeom>
          <a:noFill/>
        </p:spPr>
        <p:txBody>
          <a:bodyPr wrap="none" lIns="91440" tIns="45720" rIns="91440" bIns="45720">
            <a:spAutoFit/>
          </a:bodyPr>
          <a:lstStyle/>
          <a:p>
            <a:pPr algn="ctr"/>
            <a:r>
              <a:rPr lang="mk-MK"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ЈАВНА</a:t>
            </a:r>
          </a:p>
          <a:p>
            <a:pPr algn="ctr"/>
            <a:r>
              <a:rPr lang="mk-MK"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РАСПРАВА</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Rectangle 2">
            <a:extLst>
              <a:ext uri="{FF2B5EF4-FFF2-40B4-BE49-F238E27FC236}">
                <a16:creationId xmlns:a16="http://schemas.microsoft.com/office/drawing/2014/main" id="{DAC87254-A24C-149F-11F6-415060C40818}"/>
              </a:ext>
            </a:extLst>
          </p:cNvPr>
          <p:cNvSpPr/>
          <p:nvPr/>
        </p:nvSpPr>
        <p:spPr>
          <a:xfrm>
            <a:off x="6096000" y="4165510"/>
            <a:ext cx="4221105" cy="1938992"/>
          </a:xfrm>
          <a:prstGeom prst="rect">
            <a:avLst/>
          </a:prstGeom>
          <a:noFill/>
        </p:spPr>
        <p:txBody>
          <a:bodyPr wrap="square" lIns="91440" tIns="45720" rIns="91440" bIns="45720">
            <a:spAutoFit/>
          </a:bodyPr>
          <a:lstStyle/>
          <a:p>
            <a:pPr algn="ctr"/>
            <a:r>
              <a:rPr lang="mk-MK"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КРЕИРАЊЕ</a:t>
            </a:r>
          </a:p>
          <a:p>
            <a:pPr algn="ctr"/>
            <a:r>
              <a:rPr lang="mk-MK"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БУЏЕТ</a:t>
            </a:r>
            <a:r>
              <a:rPr lang="mk-MK"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ЗА</a:t>
            </a:r>
          </a:p>
          <a:p>
            <a:pPr algn="ctr"/>
            <a:r>
              <a:rPr lang="mk-MK"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2026</a:t>
            </a:r>
          </a:p>
        </p:txBody>
      </p:sp>
    </p:spTree>
    <p:extLst>
      <p:ext uri="{BB962C8B-B14F-4D97-AF65-F5344CB8AC3E}">
        <p14:creationId xmlns:p14="http://schemas.microsoft.com/office/powerpoint/2010/main" val="299040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FD84E-088C-B784-C79B-F875AEB9F47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270C33-DEC1-0796-EB26-5ECDD0FB0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8" name="Picture 6" descr="No photo description available.">
            <a:extLst>
              <a:ext uri="{FF2B5EF4-FFF2-40B4-BE49-F238E27FC236}">
                <a16:creationId xmlns:a16="http://schemas.microsoft.com/office/drawing/2014/main" id="{4CC2535F-422F-2006-EA6E-C36AA95E9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016" y="1265016"/>
            <a:ext cx="4327967" cy="4327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55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B0317-03FC-556A-FE94-689D0BE7EC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D2635B-349C-9FE1-E8C6-026CA7885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E0021C9-7CBD-6F81-8CBB-F00785F53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398" y="3089716"/>
            <a:ext cx="4517985" cy="25413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2ED6076F-E3C7-BD55-DD8A-8F47F3080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6617" y="1226917"/>
            <a:ext cx="4321213" cy="24306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642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14</Words>
  <Application>Microsoft Office PowerPoint</Application>
  <PresentationFormat>Widescreen</PresentationFormat>
  <Paragraphs>8</Paragraphs>
  <Slides>43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Calibri Light</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stefani stojanoska</dc:creator>
  <cp:lastModifiedBy>stefani stojanoska</cp:lastModifiedBy>
  <cp:revision>4</cp:revision>
  <dcterms:created xsi:type="dcterms:W3CDTF">2026-02-18T14:37:55Z</dcterms:created>
  <dcterms:modified xsi:type="dcterms:W3CDTF">2026-02-18T15:40:04Z</dcterms:modified>
</cp:coreProperties>
</file>